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80" r:id="rId6"/>
    <p:sldId id="263" r:id="rId7"/>
    <p:sldId id="270" r:id="rId8"/>
    <p:sldId id="272" r:id="rId9"/>
    <p:sldId id="276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395536" y="1052736"/>
            <a:ext cx="8208912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1505" name="WordArt 1"/>
          <p:cNvSpPr>
            <a:spLocks noChangeArrowheads="1" noChangeShapeType="1" noTextEdit="1"/>
          </p:cNvSpPr>
          <p:nvPr/>
        </p:nvSpPr>
        <p:spPr bwMode="auto">
          <a:xfrm>
            <a:off x="611560" y="5517232"/>
            <a:ext cx="8064896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5567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3131840" cy="234888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_42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2656"/>
            <a:ext cx="3275856" cy="245689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42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140968"/>
            <a:ext cx="4680520" cy="351039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4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3936437" cy="295232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IMG_4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924944"/>
            <a:ext cx="4283968" cy="32129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VoLanD</dc:creator>
  <cp:lastModifiedBy>VoLanD</cp:lastModifiedBy>
  <cp:revision>15</cp:revision>
  <dcterms:created xsi:type="dcterms:W3CDTF">2010-10-31T07:27:46Z</dcterms:created>
  <dcterms:modified xsi:type="dcterms:W3CDTF">2011-10-31T17:46:41Z</dcterms:modified>
</cp:coreProperties>
</file>